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7"/>
  </p:normalViewPr>
  <p:slideViewPr>
    <p:cSldViewPr snapToGrid="0" snapToObjects="1">
      <p:cViewPr>
        <p:scale>
          <a:sx n="90" d="100"/>
          <a:sy n="90" d="100"/>
        </p:scale>
        <p:origin x="2824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E1ABB-7680-D44A-A843-43AD222DB0A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E9DF-62AB-C343-9104-1F8B6C9B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  <a:buFont typeface="Arial"/>
              <a:buNone/>
            </a:pPr>
            <a:r>
              <a:rPr lang="en-US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605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  <a:buFont typeface="Arial"/>
              <a:buNone/>
            </a:pPr>
            <a:r>
              <a:rPr lang="en-US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0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80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234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31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16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3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26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87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50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2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2/16/23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34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  <a:lvl2pPr marL="4572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2pPr>
      <a:lvl3pPr marL="9144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3pPr>
      <a:lvl4pPr marL="13716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4pPr>
      <a:lvl5pPr marL="18288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mium Vector | Song in sheet music isolated on white background vector  illustration">
            <a:extLst>
              <a:ext uri="{FF2B5EF4-FFF2-40B4-BE49-F238E27FC236}">
                <a16:creationId xmlns:a16="http://schemas.microsoft.com/office/drawing/2014/main" id="{BBB2D15D-01A9-AF6B-E35C-CC7F4BDD0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66" y="2562801"/>
            <a:ext cx="368723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Shape 26"/>
          <p:cNvSpPr txBox="1"/>
          <p:nvPr/>
        </p:nvSpPr>
        <p:spPr>
          <a:xfrm>
            <a:off x="0" y="871538"/>
            <a:ext cx="9144000" cy="1937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en-US" sz="54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Worship Song </a:t>
            </a:r>
            <a:br>
              <a:rPr lang="en-US" sz="54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54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Format</a:t>
            </a:r>
            <a:endParaRPr lang="en-US" sz="2800" b="1" kern="0" dirty="0">
              <a:solidFill>
                <a:srgbClr val="FFFFFF"/>
              </a:solidFill>
              <a:effectLst>
                <a:glow rad="190500">
                  <a:srgbClr val="000000">
                    <a:alpha val="75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-1" y="5580132"/>
            <a:ext cx="9143999" cy="1015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CCLI Song #</a:t>
            </a:r>
          </a:p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© </a:t>
            </a:r>
            <a:br>
              <a:rPr lang="en-US" sz="20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20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CIC CCLI Licence #277507</a:t>
            </a:r>
          </a:p>
        </p:txBody>
      </p:sp>
      <p:sp>
        <p:nvSpPr>
          <p:cNvPr id="5" name="Shape 26"/>
          <p:cNvSpPr txBox="1"/>
          <p:nvPr/>
        </p:nvSpPr>
        <p:spPr>
          <a:xfrm>
            <a:off x="0" y="2577947"/>
            <a:ext cx="9144000" cy="6952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Composer</a:t>
            </a:r>
            <a:endParaRPr lang="en-US" sz="2800" b="1" i="1" kern="0" dirty="0">
              <a:solidFill>
                <a:srgbClr val="FFFFFF"/>
              </a:solidFill>
              <a:effectLst>
                <a:glow rad="190500">
                  <a:srgbClr val="000000">
                    <a:alpha val="75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11500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0" y="274869"/>
            <a:ext cx="9144000" cy="2554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kern="0" dirty="0">
                <a:solidFill>
                  <a:srgbClr val="FFFFFF"/>
                </a:solidFill>
                <a:effectLst>
                  <a:glow rad="190500">
                    <a:srgbClr val="000000">
                      <a:alpha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  <a:rtl val="0"/>
              </a:rPr>
              <a:t>Lyrics</a:t>
            </a:r>
          </a:p>
        </p:txBody>
      </p:sp>
    </p:spTree>
    <p:extLst>
      <p:ext uri="{BB962C8B-B14F-4D97-AF65-F5344CB8AC3E}">
        <p14:creationId xmlns:p14="http://schemas.microsoft.com/office/powerpoint/2010/main" val="37691738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Macintosh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>Singapore Bible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Griffith</dc:creator>
  <cp:lastModifiedBy>Rick Griffith</cp:lastModifiedBy>
  <cp:revision>3</cp:revision>
  <dcterms:created xsi:type="dcterms:W3CDTF">2016-03-12T09:16:16Z</dcterms:created>
  <dcterms:modified xsi:type="dcterms:W3CDTF">2023-02-16T14:35:15Z</dcterms:modified>
</cp:coreProperties>
</file>